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0" r:id="rId1"/>
  </p:sldMasterIdLst>
  <p:sldIdLst>
    <p:sldId id="256" r:id="rId2"/>
    <p:sldId id="259" r:id="rId3"/>
    <p:sldId id="257" r:id="rId4"/>
    <p:sldId id="261" r:id="rId5"/>
    <p:sldId id="270" r:id="rId6"/>
    <p:sldId id="260" r:id="rId7"/>
    <p:sldId id="263" r:id="rId8"/>
    <p:sldId id="268" r:id="rId9"/>
    <p:sldId id="264" r:id="rId10"/>
    <p:sldId id="265" r:id="rId11"/>
    <p:sldId id="266" r:id="rId12"/>
    <p:sldId id="262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971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65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99357ED-B125-B247-AA9B-ABD9C2093384}" type="datetimeFigureOut">
              <a:rPr lang="en-US" smtClean="0"/>
              <a:pPr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920C1AD-38A8-B147-A8DA-320C16DC26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kTicMky9ho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hyperlink" Target="http://www.infojeffreysbay.com/surfing_jeffreys_bay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urfline.com/surf-news/mechanics-jeffreys-bay-south-africa_57555/" TargetMode="External"/><Relationship Id="rId3" Type="http://schemas.openxmlformats.org/officeDocument/2006/relationships/hyperlink" Target="http://sajellywatch.uwc.ac.za/index.php?option=com_content&amp;task=view&amp;id=24&amp;Itemid=3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hyperlink" Target="http://www.surfline.com/surf-news/mechanics-jeffreys-bay-south-africa_57555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915631"/>
            <a:ext cx="6762749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Mechanics of Jeffrey’s Bay, South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385656"/>
            <a:ext cx="6762749" cy="1752600"/>
          </a:xfrm>
        </p:spPr>
        <p:txBody>
          <a:bodyPr/>
          <a:lstStyle/>
          <a:p>
            <a:r>
              <a:rPr lang="en-US" dirty="0" smtClean="0"/>
              <a:t>Harry </a:t>
            </a:r>
            <a:r>
              <a:rPr lang="en-US" dirty="0" err="1" smtClean="0"/>
              <a:t>Longini</a:t>
            </a:r>
            <a:r>
              <a:rPr lang="en-US" dirty="0" smtClean="0"/>
              <a:t> and Ricky Testa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62" y="2805965"/>
            <a:ext cx="6623458" cy="3725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Swell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combination of low pressure weather and the warm waters of the Agulhas current create power storms that pump in swell.</a:t>
            </a:r>
          </a:p>
          <a:p>
            <a:r>
              <a:rPr lang="en-US" dirty="0" smtClean="0"/>
              <a:t>South Westerly storms are perfect for the location as swell wraps in at Jeffrey’s Bay 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886200"/>
            <a:ext cx="3643222" cy="26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Marine Wildlife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298700"/>
            <a:ext cx="3221037" cy="4208930"/>
          </a:xfrm>
        </p:spPr>
        <p:txBody>
          <a:bodyPr/>
          <a:lstStyle/>
          <a:p>
            <a:r>
              <a:rPr lang="en-US" dirty="0" smtClean="0"/>
              <a:t>Humpback (right), Blue, and Killer Whales</a:t>
            </a:r>
          </a:p>
          <a:p>
            <a:r>
              <a:rPr lang="en-US" dirty="0" smtClean="0"/>
              <a:t>Dolphins </a:t>
            </a:r>
          </a:p>
          <a:p>
            <a:r>
              <a:rPr lang="en-US" dirty="0" smtClean="0">
                <a:hlinkClick r:id="rId2"/>
              </a:rPr>
              <a:t>http://www.youtube.com/watch?v=pkTicMky9ho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7600" y="1981200"/>
            <a:ext cx="113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4301" y="2350532"/>
            <a:ext cx="2870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Great White Sharks, as well as other shark species life of the southern coast of </a:t>
            </a:r>
            <a:r>
              <a:rPr lang="en-US" dirty="0" smtClean="0">
                <a:solidFill>
                  <a:schemeClr val="bg1"/>
                </a:solidFill>
              </a:rPr>
              <a:t>Africa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Large Sardine runs along the coast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Upwelling </a:t>
            </a:r>
            <a:r>
              <a:rPr lang="en-US" dirty="0" smtClean="0">
                <a:solidFill>
                  <a:schemeClr val="bg1"/>
                </a:solidFill>
              </a:rPr>
              <a:t>attracts plankton along the </a:t>
            </a:r>
            <a:r>
              <a:rPr lang="en-US" dirty="0" smtClean="0">
                <a:solidFill>
                  <a:schemeClr val="bg1"/>
                </a:solidFill>
              </a:rPr>
              <a:t>coast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Variety of Different types of jellies including the Portuguese Man of War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94301" y="1981200"/>
            <a:ext cx="3162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Fish and other Sea Creatures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Billabong Pro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3411537" cy="420893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First contest ran as Hotel Beach Classic in 1981, in which Shaun </a:t>
            </a:r>
            <a:r>
              <a:rPr lang="en-US" dirty="0" err="1" smtClean="0"/>
              <a:t>Tomson</a:t>
            </a:r>
            <a:r>
              <a:rPr lang="en-US" dirty="0" smtClean="0"/>
              <a:t> took first.</a:t>
            </a:r>
          </a:p>
          <a:p>
            <a:r>
              <a:rPr lang="en-US" dirty="0" smtClean="0"/>
              <a:t>In  1982, it became Lightening Bolt/Country Feeling J-Bay Classic, won by Greg Day.</a:t>
            </a:r>
          </a:p>
          <a:p>
            <a:r>
              <a:rPr lang="en-US" dirty="0" smtClean="0"/>
              <a:t>1984 became an ASP World Tour Event, won by Mark </a:t>
            </a:r>
            <a:r>
              <a:rPr lang="en-US" dirty="0" err="1" smtClean="0"/>
              <a:t>Occhilupo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0" y="889000"/>
            <a:ext cx="3810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2928937" cy="420893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Boneyards</a:t>
            </a:r>
            <a:r>
              <a:rPr lang="en-US" sz="3200" dirty="0" smtClean="0"/>
              <a:t>, </a:t>
            </a:r>
            <a:r>
              <a:rPr lang="en-US" sz="3200" dirty="0" err="1" smtClean="0"/>
              <a:t>Supertubes</a:t>
            </a:r>
            <a:r>
              <a:rPr lang="en-US" sz="3200" dirty="0" smtClean="0"/>
              <a:t>, , </a:t>
            </a:r>
            <a:r>
              <a:rPr lang="en-US" sz="3200" dirty="0" err="1" smtClean="0"/>
              <a:t>Magnatubes</a:t>
            </a:r>
            <a:r>
              <a:rPr lang="en-US" sz="3200" dirty="0" smtClean="0"/>
              <a:t>, </a:t>
            </a:r>
            <a:r>
              <a:rPr lang="en-US" sz="3200" dirty="0" err="1" smtClean="0"/>
              <a:t>Impossibles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350" y="2009084"/>
            <a:ext cx="5378450" cy="402864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2"/>
              </a:rPr>
              <a:t> www.surfline.com/surf-news/mechanics-jeffreys-bay-south-africa_57555/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3"/>
              </a:rPr>
              <a:t>http://sajellywatch.uwc.ac.za/index.php?option=com_content&amp;task=view&amp;id=24&amp;Itemid=37</a:t>
            </a:r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4"/>
              </a:rPr>
              <a:t>www.infojeffreysbay.com/surfing_jeffreys_bay.htm</a:t>
            </a:r>
            <a:r>
              <a:rPr lang="en-US" sz="20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042" b="-2042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Waves range from waist high on average days up to ten foot Hawaiian.</a:t>
            </a:r>
          </a:p>
          <a:p>
            <a:r>
              <a:rPr lang="en-US" dirty="0" smtClean="0"/>
              <a:t>Standard short board for smaller days and a step-up that can hold a barrel for the bigger days.</a:t>
            </a:r>
          </a:p>
          <a:p>
            <a:r>
              <a:rPr lang="en-US" dirty="0" smtClean="0"/>
              <a:t>Water ranges from 60-66°F, 3/2 or 4/3mm wetsuit is suitable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Swell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435100"/>
          </a:xfrm>
        </p:spPr>
        <p:txBody>
          <a:bodyPr/>
          <a:lstStyle/>
          <a:p>
            <a:r>
              <a:rPr lang="en-US" dirty="0" smtClean="0"/>
              <a:t>Best swell direction- SSW, SW (190-225°)</a:t>
            </a:r>
          </a:p>
          <a:p>
            <a:r>
              <a:rPr lang="en-US" dirty="0" smtClean="0"/>
              <a:t>Close passing storms with strong SW winds and </a:t>
            </a:r>
            <a:r>
              <a:rPr lang="en-US" dirty="0" smtClean="0"/>
              <a:t>swell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0" y="2812911"/>
            <a:ext cx="4305300" cy="3224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9463" y="3133635"/>
            <a:ext cx="279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FFFF"/>
                </a:solidFill>
              </a:rPr>
              <a:t>Winter- High pressure systems move North from South Atlantic, coming close to South Africa</a:t>
            </a:r>
            <a:endParaRPr lang="en-US" sz="2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36" r="-236"/>
          <a:stretch>
            <a:fillRect/>
          </a:stretch>
        </p:blipFill>
        <p:spPr>
          <a:xfrm>
            <a:off x="254000" y="381000"/>
            <a:ext cx="8508999" cy="565673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Bathymetry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7400" y="1425388"/>
            <a:ext cx="3765550" cy="4612342"/>
          </a:xfrm>
        </p:spPr>
        <p:txBody>
          <a:bodyPr/>
          <a:lstStyle/>
          <a:p>
            <a:r>
              <a:rPr lang="en-US" dirty="0" smtClean="0"/>
              <a:t>Coastline mainly ancient lava flow from 183 MYA</a:t>
            </a:r>
          </a:p>
          <a:p>
            <a:r>
              <a:rPr lang="en-US" dirty="0" smtClean="0"/>
              <a:t>Africa, Antarctica, Australia, and NZ contain same strain of </a:t>
            </a:r>
            <a:r>
              <a:rPr lang="en-US" dirty="0" err="1" smtClean="0"/>
              <a:t>Ferrar</a:t>
            </a:r>
            <a:r>
              <a:rPr lang="en-US" dirty="0" smtClean="0"/>
              <a:t> Basalt</a:t>
            </a:r>
          </a:p>
          <a:p>
            <a:r>
              <a:rPr lang="en-US" dirty="0" smtClean="0"/>
              <a:t>Accumulation of sand and shells from eastward drift helps smooth out </a:t>
            </a:r>
            <a:r>
              <a:rPr lang="en-US" dirty="0" smtClean="0"/>
              <a:t>bottom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98" y="1780988"/>
            <a:ext cx="4297602" cy="27529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Jeffreys</a:t>
            </a:r>
            <a:r>
              <a:rPr lang="en-US" dirty="0" smtClean="0"/>
              <a:t> Bay is in a Subtropical Climate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 average of 464mm of rain falls a year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Most of the rain falls In the western cape of Africa during the winter months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During the summer the water usually stays about 60-65 degrees and drops in the winter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/>
              <a:t>urrents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Agulhas Current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Benguela</a:t>
            </a:r>
            <a:r>
              <a:rPr lang="en-US" dirty="0" smtClean="0"/>
              <a:t> Current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2633" y="1600200"/>
            <a:ext cx="5103284" cy="382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31900" y="52705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http://www.surfline.com/surf-news/mechanics-jeffreys-bay-south-africa_57555/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the optimal time to surf?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winter months has the most low pressure activity. ( June-September)</a:t>
            </a:r>
          </a:p>
          <a:p>
            <a:r>
              <a:rPr lang="en-US" dirty="0" smtClean="0"/>
              <a:t>Offshore storms moving from west to east pump swell up from the south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3839" y="3124200"/>
            <a:ext cx="4029111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1331</TotalTime>
  <Words>497</Words>
  <Application>Microsoft Macintosh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Revolution</vt:lpstr>
      <vt:lpstr>Mechanics of Jeffrey’s Bay, South Africa</vt:lpstr>
      <vt:lpstr>Location</vt:lpstr>
      <vt:lpstr>Equipment</vt:lpstr>
      <vt:lpstr>Swell Sources</vt:lpstr>
      <vt:lpstr>Slide 5</vt:lpstr>
      <vt:lpstr>Bathymetry</vt:lpstr>
      <vt:lpstr>Climate</vt:lpstr>
      <vt:lpstr>Currents</vt:lpstr>
      <vt:lpstr>When is the optimal time to surf?</vt:lpstr>
      <vt:lpstr>Swell Direction</vt:lpstr>
      <vt:lpstr>Marine Wildlife</vt:lpstr>
      <vt:lpstr>Billabong Pro</vt:lpstr>
      <vt:lpstr>Points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Mechanics of Jeffrey’s Bay, South Africa</dc:title>
  <dc:creator>Ricky Testa</dc:creator>
  <cp:lastModifiedBy>Ricky Testa</cp:lastModifiedBy>
  <cp:revision>5</cp:revision>
  <dcterms:created xsi:type="dcterms:W3CDTF">2011-11-01T18:44:05Z</dcterms:created>
  <dcterms:modified xsi:type="dcterms:W3CDTF">2011-11-01T19:46:52Z</dcterms:modified>
</cp:coreProperties>
</file>